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9" r:id="rId5"/>
    <p:sldId id="270" r:id="rId6"/>
    <p:sldId id="271" r:id="rId7"/>
    <p:sldId id="259" r:id="rId8"/>
    <p:sldId id="260" r:id="rId9"/>
    <p:sldId id="272" r:id="rId10"/>
    <p:sldId id="273" r:id="rId11"/>
    <p:sldId id="275" r:id="rId12"/>
    <p:sldId id="274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91FC-EE7D-4919-8F88-BE3436CDA92D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A8D01-4331-4CA9-AAF9-F4ACC60D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7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6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91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6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5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37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A8D01-4331-4CA9-AAF9-F4ACC60D84F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F28D-F023-466D-A792-E8EB4318B4DC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1FCF-EC2D-4B4E-B69E-B3DF25B36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Calculators Out!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turn on the calculator and open a new document, adding a list/spreadsheet page: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24201"/>
            <a:ext cx="3352800" cy="2545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444" y="3124201"/>
            <a:ext cx="3447556" cy="25697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Linear Regression: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</a:t>
            </a:r>
          </a:p>
          <a:p>
            <a:r>
              <a:rPr lang="en-US" dirty="0" smtClean="0"/>
              <a:t>Analyze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Show linear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219200"/>
            <a:ext cx="3124200" cy="2362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783013"/>
            <a:ext cx="31242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2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Non- Linear Regression: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</a:t>
            </a:r>
          </a:p>
          <a:p>
            <a:r>
              <a:rPr lang="en-US" dirty="0" smtClean="0"/>
              <a:t>Analyze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Show ___________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(let’s try exponential)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731" y="1219200"/>
            <a:ext cx="3157538" cy="23665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6731" y="3707562"/>
            <a:ext cx="3220383" cy="241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8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a Regression in the Spreadsheet page: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 the list/spreadsheet page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Menu, Statistics, Stat Calc.</a:t>
            </a:r>
          </a:p>
          <a:p>
            <a:r>
              <a:rPr lang="en-US" dirty="0" smtClean="0"/>
              <a:t>________ Regression</a:t>
            </a:r>
          </a:p>
          <a:p>
            <a:r>
              <a:rPr lang="en-US" dirty="0" smtClean="0"/>
              <a:t>Choose </a:t>
            </a:r>
            <a:r>
              <a:rPr lang="en-US" dirty="0"/>
              <a:t>your columns for the x-list (months) and y-list (weight)</a:t>
            </a:r>
          </a:p>
          <a:p>
            <a:r>
              <a:rPr lang="en-US" dirty="0"/>
              <a:t>Results are in the next column (unless you choose a different one) also provides the correlation coefficient “r” and “r-squared” 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025" y="1846285"/>
            <a:ext cx="3760788" cy="28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6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a Regression in the Spreadsheet page: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list/spreadsheet page</a:t>
            </a:r>
          </a:p>
          <a:p>
            <a:r>
              <a:rPr lang="en-US" dirty="0" smtClean="0"/>
              <a:t>Menu, Statistics, Stat Calc.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________ Regression (I did a linear regression)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Choose your columns for the x-list (months) and y-list (weight)</a:t>
            </a:r>
          </a:p>
          <a:p>
            <a:r>
              <a:rPr lang="en-US" dirty="0" smtClean="0"/>
              <a:t>Results </a:t>
            </a:r>
            <a:r>
              <a:rPr lang="en-US" dirty="0"/>
              <a:t>are in the next column (unless you choose a different one) also provides the correlation coefficient “r” and “r-squared” </a:t>
            </a: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05401" y="3962399"/>
            <a:ext cx="3017836" cy="22523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586" y="1588220"/>
            <a:ext cx="2914651" cy="21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05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a Regression in the Spreadsheet page: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list/spreadsheet page</a:t>
            </a:r>
          </a:p>
          <a:p>
            <a:r>
              <a:rPr lang="en-US" dirty="0" smtClean="0"/>
              <a:t>Menu, Statistics, Stat Calc.</a:t>
            </a:r>
          </a:p>
          <a:p>
            <a:r>
              <a:rPr lang="en-US" dirty="0" smtClean="0"/>
              <a:t>________ Regression (I did a linear regression)</a:t>
            </a:r>
          </a:p>
          <a:p>
            <a:r>
              <a:rPr lang="en-US" dirty="0" smtClean="0"/>
              <a:t>Choose your columns for the x-list (months) and y-list (weight)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Results are in the next column (unless you choose a different one) also provides the correlation coefficient “r” and “r-squared”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9916" y="1752600"/>
            <a:ext cx="372591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45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1671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Turkey Problem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the correlation coefficient? </a:t>
            </a:r>
            <a:br>
              <a:rPr lang="en-US" dirty="0" smtClean="0"/>
            </a:br>
            <a:r>
              <a:rPr lang="en-US" dirty="0" smtClean="0"/>
              <a:t>Which type of regression is the best fit for this data? </a:t>
            </a:r>
            <a:br>
              <a:rPr lang="en-US" dirty="0" smtClean="0"/>
            </a:br>
            <a:r>
              <a:rPr lang="en-US" dirty="0" smtClean="0"/>
              <a:t>How do you compare different regressions?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2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our bivariate data to plot: </a:t>
            </a:r>
            <a:br>
              <a:rPr lang="en-US" dirty="0" smtClean="0"/>
            </a:br>
            <a:r>
              <a:rPr lang="en-US" u="sng" dirty="0" smtClean="0"/>
              <a:t>The Turkey Problem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Tom raises turkeys. He records the weight, y, measured in pounds, of one of his turkeys  over several months, x.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200400"/>
          <a:ext cx="79248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11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17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24</a:t>
                      </a:r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Calculator </a:t>
            </a:r>
            <a:r>
              <a:rPr lang="en-US" dirty="0" err="1" smtClean="0"/>
              <a:t>Instructions,Plotting</a:t>
            </a:r>
            <a:r>
              <a:rPr lang="en-US" dirty="0" smtClean="0"/>
              <a:t> Data: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New Document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Lists &amp; Spreadsheets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Label columns “months” and “weight”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Enter the data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a new page (ctrl doc)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Data &amp; Statistics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Make x </a:t>
            </a:r>
            <a:r>
              <a:rPr lang="en-US" i="1" dirty="0" smtClean="0"/>
              <a:t>months</a:t>
            </a:r>
            <a:r>
              <a:rPr lang="en-US" dirty="0" smtClean="0"/>
              <a:t> and y </a:t>
            </a:r>
            <a:r>
              <a:rPr lang="en-US" i="1" dirty="0" smtClean="0"/>
              <a:t>weight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TI-83/84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edit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Enter the </a:t>
            </a:r>
            <a:r>
              <a:rPr lang="en-US" i="1" dirty="0" smtClean="0"/>
              <a:t>months</a:t>
            </a:r>
            <a:r>
              <a:rPr lang="en-US" dirty="0" smtClean="0"/>
              <a:t> in L1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Enter </a:t>
            </a:r>
            <a:r>
              <a:rPr lang="en-US" i="1" dirty="0" smtClean="0"/>
              <a:t>weight</a:t>
            </a:r>
            <a:r>
              <a:rPr lang="en-US" dirty="0" smtClean="0"/>
              <a:t> in L2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Open STAT PLOT (2nd y=)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1: Plot 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Verify </a:t>
            </a:r>
            <a:r>
              <a:rPr lang="en-US" dirty="0" err="1" smtClean="0"/>
              <a:t>Xlist</a:t>
            </a:r>
            <a:r>
              <a:rPr lang="en-US" dirty="0" smtClean="0"/>
              <a:t>: L1  and  Ylist:L2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ZOOM   -   </a:t>
            </a:r>
            <a:r>
              <a:rPr lang="en-US" dirty="0" err="1" smtClean="0"/>
              <a:t>ZoomStat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Graph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Data: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New Document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Lists &amp; Spreadsheets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00B0F0"/>
                </a:solidFill>
              </a:rPr>
              <a:t>Label columns “months” and “weight”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00B0F0"/>
                </a:solidFill>
              </a:rPr>
              <a:t>Enter the data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a new page (ctrl doc)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Data &amp; Statistics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Make x </a:t>
            </a:r>
            <a:r>
              <a:rPr lang="en-US" i="1" dirty="0" smtClean="0"/>
              <a:t>months</a:t>
            </a:r>
            <a:r>
              <a:rPr lang="en-US" dirty="0" smtClean="0"/>
              <a:t> and y </a:t>
            </a:r>
            <a:r>
              <a:rPr lang="en-US" i="1" dirty="0" smtClean="0"/>
              <a:t>weight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03919" y="2438400"/>
            <a:ext cx="4041775" cy="306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4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Data: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New Document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Lists &amp; Spreadsheets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Label columns “months” and “weight”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Enter the data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00B0F0"/>
                </a:solidFill>
              </a:rPr>
              <a:t>Add a new page (ctrl doc)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00B0F0"/>
                </a:solidFill>
              </a:rPr>
              <a:t>Add Data &amp; Statistics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Make x </a:t>
            </a:r>
            <a:r>
              <a:rPr lang="en-US" i="1" dirty="0" smtClean="0"/>
              <a:t>months</a:t>
            </a:r>
            <a:r>
              <a:rPr lang="en-US" dirty="0" smtClean="0"/>
              <a:t> and y </a:t>
            </a:r>
            <a:r>
              <a:rPr lang="en-US" i="1" dirty="0" smtClean="0"/>
              <a:t>weight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27215" y="1219200"/>
            <a:ext cx="3277394" cy="2481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215" y="3886200"/>
            <a:ext cx="3277393" cy="242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2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New Document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Lists &amp; Spreadsheets</a:t>
            </a:r>
          </a:p>
          <a:p>
            <a:pPr>
              <a:lnSpc>
                <a:spcPct val="170000"/>
              </a:lnSpc>
            </a:pPr>
            <a:r>
              <a:rPr lang="en-US" sz="1500" dirty="0" smtClean="0"/>
              <a:t>Label columns “months” and “weight”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Enter the data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a new page (ctrl doc)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Add Data &amp; Statistics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00B0F0"/>
                </a:solidFill>
              </a:rPr>
              <a:t>Make x </a:t>
            </a:r>
            <a:r>
              <a:rPr lang="en-US" i="1" dirty="0" smtClean="0">
                <a:solidFill>
                  <a:srgbClr val="00B0F0"/>
                </a:solidFill>
              </a:rPr>
              <a:t>months</a:t>
            </a:r>
            <a:r>
              <a:rPr lang="en-US" dirty="0" smtClean="0">
                <a:solidFill>
                  <a:srgbClr val="00B0F0"/>
                </a:solidFill>
              </a:rPr>
              <a:t> and y </a:t>
            </a:r>
            <a:r>
              <a:rPr lang="en-US" i="1" dirty="0" smtClean="0">
                <a:solidFill>
                  <a:srgbClr val="00B0F0"/>
                </a:solidFill>
              </a:rPr>
              <a:t>weight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627632" y="114200"/>
            <a:ext cx="2463991" cy="18441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260" y="665578"/>
            <a:ext cx="2412706" cy="1823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377" y="2210186"/>
            <a:ext cx="2373313" cy="17787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6678" y="2661430"/>
            <a:ext cx="2443186" cy="1831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7148" y="4204183"/>
            <a:ext cx="2351542" cy="17636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7969" y="4648200"/>
            <a:ext cx="2500970" cy="18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2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ta 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066800"/>
            <a:ext cx="6973071" cy="47302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3810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Here’s our Scatter Plot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Linear Regression: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</a:t>
            </a:r>
          </a:p>
          <a:p>
            <a:r>
              <a:rPr lang="en-US" dirty="0" smtClean="0"/>
              <a:t>Analyze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/>
              <a:t>Show linear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TI-83/84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</a:t>
            </a:r>
          </a:p>
          <a:p>
            <a:r>
              <a:rPr lang="en-US" dirty="0" smtClean="0"/>
              <a:t>CALC</a:t>
            </a:r>
          </a:p>
          <a:p>
            <a:r>
              <a:rPr lang="en-US" dirty="0" err="1" smtClean="0"/>
              <a:t>LinReg</a:t>
            </a:r>
            <a:r>
              <a:rPr lang="en-US" dirty="0" smtClean="0"/>
              <a:t>(</a:t>
            </a:r>
            <a:r>
              <a:rPr lang="en-US" dirty="0" err="1" smtClean="0"/>
              <a:t>ax+b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Calculate</a:t>
            </a:r>
            <a:r>
              <a:rPr lang="en-US" dirty="0"/>
              <a:t> </a:t>
            </a:r>
            <a:r>
              <a:rPr lang="en-US" dirty="0" smtClean="0"/>
              <a:t>&amp; Press Enter</a:t>
            </a:r>
          </a:p>
          <a:p>
            <a:endParaRPr lang="en-US" dirty="0"/>
          </a:p>
          <a:p>
            <a:r>
              <a:rPr lang="en-US" dirty="0" smtClean="0"/>
              <a:t>Y=</a:t>
            </a:r>
          </a:p>
          <a:p>
            <a:r>
              <a:rPr lang="en-US" dirty="0" smtClean="0"/>
              <a:t>VARS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EQ</a:t>
            </a:r>
          </a:p>
          <a:p>
            <a:r>
              <a:rPr lang="en-US" dirty="0" err="1" smtClean="0"/>
              <a:t>RegEq</a:t>
            </a:r>
            <a:endParaRPr lang="en-US" dirty="0" smtClean="0"/>
          </a:p>
          <a:p>
            <a:r>
              <a:rPr lang="en-US" dirty="0" smtClean="0"/>
              <a:t>Graph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Linear Regression: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TI-</a:t>
            </a:r>
            <a:r>
              <a:rPr lang="en-US" i="1" dirty="0" err="1" smtClean="0"/>
              <a:t>n</a:t>
            </a:r>
            <a:r>
              <a:rPr lang="en-US" dirty="0" err="1" smtClean="0"/>
              <a:t>spire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00B0F0"/>
                </a:solidFill>
              </a:rPr>
              <a:t>enu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Analyze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Regression</a:t>
            </a:r>
          </a:p>
          <a:p>
            <a:r>
              <a:rPr lang="en-US" dirty="0" smtClean="0"/>
              <a:t>Show linear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676400"/>
            <a:ext cx="4785564" cy="357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7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539</Words>
  <Application>Microsoft Office PowerPoint</Application>
  <PresentationFormat>On-screen Show (4:3)</PresentationFormat>
  <Paragraphs>130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Calculators Out! </vt:lpstr>
      <vt:lpstr>Here our bivariate data to plot:  The Turkey Problem</vt:lpstr>
      <vt:lpstr>Calculator Instructions,Plotting Data:</vt:lpstr>
      <vt:lpstr>Plotting Data:</vt:lpstr>
      <vt:lpstr>Plotting Data:</vt:lpstr>
      <vt:lpstr>PowerPoint Presentation</vt:lpstr>
      <vt:lpstr>PowerPoint Presentation</vt:lpstr>
      <vt:lpstr>Running a Linear Regression:</vt:lpstr>
      <vt:lpstr>Running a Linear Regression:</vt:lpstr>
      <vt:lpstr>Running a Linear Regression:</vt:lpstr>
      <vt:lpstr>Running a Non- Linear Regression:</vt:lpstr>
      <vt:lpstr>Running a Regression in the Spreadsheet page:</vt:lpstr>
      <vt:lpstr>Running a Regression in the Spreadsheet page:</vt:lpstr>
      <vt:lpstr>Running a Regression in the Spreadsheet page:</vt:lpstr>
      <vt:lpstr>Turkey Problem  What is the correlation coefficient?  Which type of regression is the best fit for this data?  How do you compare different regressions? 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Holli Dexheimer</dc:creator>
  <cp:lastModifiedBy>Shim, Hearan    SHS-Staff</cp:lastModifiedBy>
  <cp:revision>11</cp:revision>
  <dcterms:created xsi:type="dcterms:W3CDTF">2012-02-27T15:34:10Z</dcterms:created>
  <dcterms:modified xsi:type="dcterms:W3CDTF">2016-05-06T16:04:37Z</dcterms:modified>
</cp:coreProperties>
</file>